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5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2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686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enknightdark/CRUDTAB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6" Type="http://schemas.openxmlformats.org/officeDocument/2006/relationships/hyperlink" Target="https://www.slideshare.net/WillHuangTW/use-json-server-as-a-fake-rest-api" TargetMode="External"/><Relationship Id="rId7" Type="http://schemas.openxmlformats.org/officeDocument/2006/relationships/hyperlink" Target="https://github.com/typicode/json-server" TargetMode="External"/><Relationship Id="rId8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的第一層根節點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/>
              <a:t>DOM</a:t>
            </a:r>
            <a:r>
              <a:rPr kumimoji="1" lang="zh-TW" altLang="en-US" sz="4000" b="1" smtClean="0"/>
              <a:t>的全部根節點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Children</a:t>
            </a:r>
          </a:p>
          <a:p>
            <a:pPr lvl="1"/>
            <a:r>
              <a:rPr kumimoji="1" lang="zh-TW" altLang="en-US" sz="4000" b="1" dirty="0" smtClean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Find</a:t>
            </a:r>
          </a:p>
          <a:p>
            <a:pPr lvl="1"/>
            <a:r>
              <a:rPr kumimoji="1" lang="zh-TW" altLang="en-US" sz="4000" b="1" dirty="0"/>
              <a:t>找出某一個</a:t>
            </a:r>
            <a:r>
              <a:rPr kumimoji="1" lang="en-US" altLang="zh-TW" sz="4000" b="1" dirty="0" smtClean="0"/>
              <a:t>DOM</a:t>
            </a:r>
            <a:r>
              <a:rPr kumimoji="1" lang="zh-TW" altLang="en-US" sz="4000" b="1" dirty="0" smtClean="0"/>
              <a:t>所指定的全部第一層子節點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Section5-1,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5-2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5-3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400" y="0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555171" y="1325563"/>
            <a:ext cx="10515600" cy="4351338"/>
          </a:xfrm>
        </p:spPr>
        <p:txBody>
          <a:bodyPr>
            <a:noAutofit/>
          </a:bodyPr>
          <a:lstStyle/>
          <a:p>
            <a:r>
              <a:rPr kumimoji="1" lang="en-US" altLang="zh-TW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擷取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20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b="1" dirty="0" smtClean="0">
                <a:solidFill>
                  <a:srgbClr val="FF0000"/>
                </a:solidFill>
              </a:rPr>
              <a:t>新增</a:t>
            </a:r>
            <a:endParaRPr kumimoji="1" lang="en-US" altLang="zh-TW" b="1" dirty="0" smtClean="0">
              <a:solidFill>
                <a:srgbClr val="FF0000"/>
              </a:solidFill>
            </a:endParaRPr>
          </a:p>
          <a:p>
            <a:r>
              <a:rPr kumimoji="1" lang="en-US" altLang="zh-TW" b="1" dirty="0" smtClean="0"/>
              <a:t>Put</a:t>
            </a:r>
          </a:p>
          <a:p>
            <a:pPr lvl="1"/>
            <a:r>
              <a:rPr kumimoji="1" lang="zh-TW" altLang="en-US" b="1" dirty="0" smtClean="0"/>
              <a:t>修改全部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Patch</a:t>
            </a:r>
          </a:p>
          <a:p>
            <a:pPr lvl="1"/>
            <a:r>
              <a:rPr kumimoji="1" lang="zh-TW" altLang="en-US" b="1" dirty="0" smtClean="0"/>
              <a:t>修改部份</a:t>
            </a:r>
            <a:endParaRPr kumimoji="1" lang="en-US" altLang="zh-TW" b="1" dirty="0" smtClean="0"/>
          </a:p>
          <a:p>
            <a:r>
              <a:rPr kumimoji="1" lang="en-US" altLang="zh-TW" b="1" dirty="0" smtClean="0"/>
              <a:t>Delete</a:t>
            </a:r>
          </a:p>
          <a:p>
            <a:pPr lvl="1"/>
            <a:r>
              <a:rPr kumimoji="1" lang="zh-TW" altLang="en-US" b="1" dirty="0" smtClean="0"/>
              <a:t>刪除</a:t>
            </a:r>
            <a:endParaRPr kumimoji="1" lang="en-US" altLang="zh-TW" b="1" dirty="0" smtClean="0"/>
          </a:p>
          <a:p>
            <a:r>
              <a:rPr kumimoji="1" lang="en-US" altLang="zh-TW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function</a:t>
            </a:r>
            <a:r>
              <a:rPr kumimoji="1" lang="zh-TW" altLang="en-US" sz="4000" b="1" dirty="0" smtClean="0"/>
              <a:t>宣告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Example</a:t>
            </a:r>
            <a:r>
              <a:rPr kumimoji="1" lang="zh-TW" altLang="en-US" smtClean="0"/>
              <a:t>所</a:t>
            </a:r>
            <a:r>
              <a:rPr kumimoji="1" lang="zh-TW" altLang="en-US" dirty="0" smtClean="0"/>
              <a:t>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的</a:t>
            </a:r>
            <a:r>
              <a:rPr kumimoji="1" lang="en-US" altLang="zh-TW" dirty="0" smtClean="0"/>
              <a:t>posts</a:t>
            </a:r>
            <a:r>
              <a:rPr kumimoji="1" lang="zh-TW" altLang="en-US" dirty="0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八、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實作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專案下載網址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>
                <a:solidFill>
                  <a:srgbClr val="FF0000"/>
                </a:solidFill>
                <a:hlinkClick r:id="rId3"/>
              </a:rPr>
              <a:t>https://</a:t>
            </a:r>
            <a:r>
              <a:rPr kumimoji="1" lang="en-US" altLang="zh-TW" sz="4000" b="1" dirty="0" smtClean="0">
                <a:solidFill>
                  <a:srgbClr val="FF0000"/>
                </a:solidFill>
                <a:hlinkClick r:id="rId3"/>
              </a:rPr>
              <a:t>github.com/Benknightdark/CRUDTABLE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endParaRPr kumimoji="1" lang="en-US" altLang="zh-TW" sz="4000" b="1" dirty="0">
              <a:solidFill>
                <a:srgbClr val="FF0000"/>
              </a:solidFill>
            </a:endParaRP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454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HandsOn3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將</a:t>
            </a:r>
            <a:r>
              <a:rPr kumimoji="1" lang="en-US" altLang="zh-TW" dirty="0" smtClean="0"/>
              <a:t>CRUD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TABLE</a:t>
            </a:r>
            <a:r>
              <a:rPr kumimoji="1" lang="zh-TW" altLang="en-US" dirty="0" smtClean="0"/>
              <a:t>的三個表單合成一個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7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JSON-Server</a:t>
            </a:r>
          </a:p>
          <a:p>
            <a:pPr lvl="1"/>
            <a:r>
              <a:rPr kumimoji="1" lang="en-US" altLang="zh-TW" dirty="0">
                <a:hlinkClick r:id="rId6"/>
              </a:rPr>
              <a:t>https://</a:t>
            </a:r>
            <a:r>
              <a:rPr kumimoji="1" lang="en-US" altLang="zh-TW" dirty="0" smtClean="0">
                <a:hlinkClick r:id="rId6"/>
              </a:rPr>
              <a:t>www.slideshare.net/WillHuangTW/use-json-server-as-a-fake-rest-api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7"/>
              </a:rPr>
              <a:t>https://</a:t>
            </a:r>
            <a:r>
              <a:rPr kumimoji="1" lang="en-US" altLang="zh-TW" dirty="0" smtClean="0">
                <a:hlinkClick r:id="rId7"/>
              </a:rPr>
              <a:t>github.com/typicode/json-server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r>
              <a:rPr kumimoji="1" lang="en-US" altLang="zh-TW" dirty="0" smtClean="0"/>
              <a:t>Bootstrap</a:t>
            </a:r>
          </a:p>
          <a:p>
            <a:pPr lvl="1"/>
            <a:r>
              <a:rPr kumimoji="1" lang="en-US" altLang="zh-TW" dirty="0">
                <a:hlinkClick r:id="rId8"/>
              </a:rPr>
              <a:t>http://getbootstrap.com</a:t>
            </a:r>
            <a:r>
              <a:rPr kumimoji="1" lang="en-US" altLang="zh-TW" dirty="0" smtClean="0">
                <a:hlinkClick r:id="rId8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</a:t>
            </a:r>
            <a:r>
              <a:rPr kumimoji="1" lang="zh-TW" altLang="en-US" sz="4000" dirty="0" smtClean="0"/>
              <a:t>特效</a:t>
            </a:r>
            <a:endParaRPr kumimoji="1" lang="en-US" altLang="zh-TW" sz="4000" dirty="0" smtClean="0"/>
          </a:p>
          <a:p>
            <a:pPr lvl="1"/>
            <a:r>
              <a:rPr lang="zh-TW" altLang="en-US" sz="4000" smtClean="0"/>
              <a:t>鏈結性 </a:t>
            </a:r>
            <a:r>
              <a:rPr lang="en-US" altLang="zh-TW" sz="4000" smtClean="0"/>
              <a:t>(</a:t>
            </a:r>
            <a:r>
              <a:rPr lang="en-US" altLang="zh-TW" sz="4000" dirty="0"/>
              <a:t>Maintaining </a:t>
            </a:r>
            <a:r>
              <a:rPr lang="en-US" altLang="zh-TW" sz="4000" dirty="0" err="1"/>
              <a:t>Chainability</a:t>
            </a:r>
            <a:r>
              <a:rPr lang="en-US" altLang="zh-TW" sz="4000"/>
              <a:t>)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 </a:t>
            </a:r>
            <a:endParaRPr kumimoji="1" lang="en-US" altLang="zh-TW" sz="4000" b="1" dirty="0"/>
          </a:p>
          <a:p>
            <a:r>
              <a:rPr kumimoji="1" lang="en-US" altLang="zh-TW" sz="48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563</Words>
  <Application>Microsoft Macintosh PowerPoint</Application>
  <PresentationFormat>寬螢幕</PresentationFormat>
  <Paragraphs>152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八、CRUD TABLE實作</vt:lpstr>
      <vt:lpstr>HomeWork – HandsOn3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173</cp:revision>
  <dcterms:created xsi:type="dcterms:W3CDTF">2017-07-30T08:03:48Z</dcterms:created>
  <dcterms:modified xsi:type="dcterms:W3CDTF">2017-08-24T12:36:38Z</dcterms:modified>
</cp:coreProperties>
</file>

<file path=docProps/thumbnail.jpeg>
</file>